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6AB90-9487-488A-A22E-18018E314098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B5C8B-9C6D-4ADE-891C-0AB7432C2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30DF8-A088-4BF9-9C89-9C316A359E2E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2613C-B876-4BF4-8AB5-3D5B67C40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42E0A-840F-4B4C-A3E5-9D085B366539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42CC-351F-4D66-9170-FF1EDBC33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36538-1122-4E74-B561-9763BC5FF223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201CF-B90D-4EE1-A53E-A0EC5EF7C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0842A-8801-4B84-887B-B69EC628AFC1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0C9DF-D032-4176-A221-F3D705CD8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543B4-4E5A-4D04-B170-49169658729C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3778E-EDCA-410F-8498-B40BD49B3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0F7EE-4C02-4791-A5DC-B1448FCC56EE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FA4D5-1C35-4AC5-92AC-CB7392AE7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6D872-D2A5-4123-9B93-C3B88A3D4EF8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15742-CF77-4425-81FC-33969DFF1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261B3-DC5B-4EE6-A686-BF8E2E8F95CE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037E4-B2E0-49C2-8027-95FDA4285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82420-6A43-4D94-855A-55302E53D4F1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05909-7F6F-4F51-9BF5-F5EFBF5C9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B3E26-627C-4BFF-A111-2374A90943D8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48C0D-719B-4C28-9F42-47EE0519C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ECC4D2-FBCE-4A90-B617-C9B690607944}" type="datetimeFigureOut">
              <a:rPr lang="en-US"/>
              <a:pPr>
                <a:defRPr/>
              </a:pPr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CB1F62-981D-468F-BC87-2F5225C14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0" y="0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600" b="1">
                <a:latin typeface="Calibri" pitchFamily="34" charset="0"/>
              </a:rPr>
              <a:t>如鹿渴慕溪水</a:t>
            </a:r>
            <a:endParaRPr lang="en-US" altLang="zh-CN" sz="3600" b="1">
              <a:latin typeface="Calibri" pitchFamily="34" charset="0"/>
            </a:endParaRPr>
          </a:p>
          <a:p>
            <a:pPr algn="ctr"/>
            <a:endParaRPr lang="en-US" sz="3600">
              <a:latin typeface="Calibri" pitchFamily="34" charset="0"/>
            </a:endParaRPr>
          </a:p>
          <a:p>
            <a:pPr algn="ctr"/>
            <a:r>
              <a:rPr lang="zh-CN" altLang="en-US" sz="3600">
                <a:latin typeface="Calibri" pitchFamily="34" charset="0"/>
              </a:rPr>
              <a:t>神啊，我的心切慕你，</a:t>
            </a:r>
            <a:endParaRPr lang="en-US" sz="3600">
              <a:latin typeface="Calibri" pitchFamily="34" charset="0"/>
            </a:endParaRPr>
          </a:p>
          <a:p>
            <a:pPr algn="ctr"/>
            <a:r>
              <a:rPr lang="zh-CN" altLang="en-US" sz="3600">
                <a:latin typeface="Calibri" pitchFamily="34" charset="0"/>
              </a:rPr>
              <a:t>如鹿切慕溪水。</a:t>
            </a:r>
            <a:r>
              <a:rPr lang="en-US" sz="3600">
                <a:latin typeface="Calibri" pitchFamily="34" charset="0"/>
              </a:rPr>
              <a:t/>
            </a:r>
            <a:br>
              <a:rPr lang="en-US" sz="3600">
                <a:latin typeface="Calibri" pitchFamily="34" charset="0"/>
              </a:rPr>
            </a:br>
            <a:r>
              <a:rPr lang="zh-CN" altLang="en-US" sz="3600">
                <a:latin typeface="Calibri" pitchFamily="34" charset="0"/>
              </a:rPr>
              <a:t>惟有你是我心所愛，</a:t>
            </a:r>
            <a:endParaRPr lang="en-US" sz="3600">
              <a:latin typeface="Calibri" pitchFamily="34" charset="0"/>
            </a:endParaRPr>
          </a:p>
          <a:p>
            <a:pPr algn="ctr"/>
            <a:r>
              <a:rPr lang="zh-CN" altLang="en-US" sz="3600">
                <a:latin typeface="Calibri" pitchFamily="34" charset="0"/>
              </a:rPr>
              <a:t>我渴慕來敬拜你。</a:t>
            </a:r>
            <a:r>
              <a:rPr lang="en-US" sz="3600">
                <a:latin typeface="Calibri" pitchFamily="34" charset="0"/>
              </a:rPr>
              <a:t/>
            </a:r>
            <a:br>
              <a:rPr lang="en-US" sz="3600">
                <a:latin typeface="Calibri" pitchFamily="34" charset="0"/>
              </a:rPr>
            </a:br>
            <a:endParaRPr lang="en-US" sz="3600">
              <a:latin typeface="Calibri" pitchFamily="34" charset="0"/>
            </a:endParaRPr>
          </a:p>
          <a:p>
            <a:pPr algn="ctr"/>
            <a:r>
              <a:rPr lang="en-US" sz="3600">
                <a:latin typeface="Calibri" pitchFamily="34" charset="0"/>
              </a:rPr>
              <a:t>As the deer panteth for the water</a:t>
            </a:r>
            <a:br>
              <a:rPr lang="en-US" sz="3600">
                <a:latin typeface="Calibri" pitchFamily="34" charset="0"/>
              </a:rPr>
            </a:br>
            <a:r>
              <a:rPr lang="en-US" sz="3600">
                <a:latin typeface="Calibri" pitchFamily="34" charset="0"/>
              </a:rPr>
              <a:t>So my soul longeth after thee</a:t>
            </a:r>
            <a:br>
              <a:rPr lang="en-US" sz="3600">
                <a:latin typeface="Calibri" pitchFamily="34" charset="0"/>
              </a:rPr>
            </a:br>
            <a:r>
              <a:rPr lang="en-US" sz="3600">
                <a:latin typeface="Calibri" pitchFamily="34" charset="0"/>
              </a:rPr>
              <a:t>You alone are my hearts desire</a:t>
            </a:r>
            <a:br>
              <a:rPr lang="en-US" sz="3600">
                <a:latin typeface="Calibri" pitchFamily="34" charset="0"/>
              </a:rPr>
            </a:br>
            <a:r>
              <a:rPr lang="en-US" sz="3600">
                <a:latin typeface="Calibri" pitchFamily="34" charset="0"/>
              </a:rPr>
              <a:t>And I long to worship thee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0" y="0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600" b="1">
                <a:latin typeface="Calibri" pitchFamily="34" charset="0"/>
              </a:rPr>
              <a:t>如鹿渴慕溪水</a:t>
            </a:r>
            <a:endParaRPr lang="en-US" altLang="zh-CN" sz="3600" b="1">
              <a:latin typeface="Calibri" pitchFamily="34" charset="0"/>
            </a:endParaRPr>
          </a:p>
          <a:p>
            <a:pPr algn="ctr"/>
            <a:endParaRPr lang="en-US" sz="3600">
              <a:latin typeface="Calibri" pitchFamily="34" charset="0"/>
            </a:endParaRPr>
          </a:p>
          <a:p>
            <a:pPr algn="ctr"/>
            <a:r>
              <a:rPr lang="zh-CN" altLang="en-US" sz="3600">
                <a:latin typeface="Calibri" pitchFamily="34" charset="0"/>
              </a:rPr>
              <a:t>你是我的力量盾牌，</a:t>
            </a:r>
            <a:endParaRPr lang="en-US" sz="3600">
              <a:latin typeface="Calibri" pitchFamily="34" charset="0"/>
            </a:endParaRPr>
          </a:p>
          <a:p>
            <a:pPr algn="ctr"/>
            <a:r>
              <a:rPr lang="zh-CN" altLang="en-US" sz="3600">
                <a:latin typeface="Calibri" pitchFamily="34" charset="0"/>
              </a:rPr>
              <a:t>我靈單單降服於你。</a:t>
            </a:r>
            <a:r>
              <a:rPr lang="en-US" sz="3600">
                <a:latin typeface="Calibri" pitchFamily="34" charset="0"/>
              </a:rPr>
              <a:t/>
            </a:r>
            <a:br>
              <a:rPr lang="en-US" sz="3600">
                <a:latin typeface="Calibri" pitchFamily="34" charset="0"/>
              </a:rPr>
            </a:br>
            <a:r>
              <a:rPr lang="zh-CN" altLang="en-US" sz="3600">
                <a:latin typeface="Calibri" pitchFamily="34" charset="0"/>
              </a:rPr>
              <a:t>惟有你是我心所愛，</a:t>
            </a:r>
            <a:endParaRPr lang="en-US" sz="3600">
              <a:latin typeface="Calibri" pitchFamily="34" charset="0"/>
            </a:endParaRPr>
          </a:p>
          <a:p>
            <a:pPr algn="ctr"/>
            <a:r>
              <a:rPr lang="zh-CN" altLang="en-US" sz="3600">
                <a:latin typeface="Calibri" pitchFamily="34" charset="0"/>
              </a:rPr>
              <a:t>我渴慕來敬拜你。</a:t>
            </a:r>
            <a:endParaRPr lang="en-US" altLang="zh-CN" sz="3600">
              <a:latin typeface="Calibri" pitchFamily="34" charset="0"/>
            </a:endParaRPr>
          </a:p>
          <a:p>
            <a:pPr algn="ctr"/>
            <a:endParaRPr lang="en-US" altLang="zh-CN" sz="3600">
              <a:latin typeface="Calibri" pitchFamily="34" charset="0"/>
            </a:endParaRPr>
          </a:p>
          <a:p>
            <a:pPr algn="ctr"/>
            <a:r>
              <a:rPr lang="en-US" sz="3600">
                <a:latin typeface="Calibri" pitchFamily="34" charset="0"/>
              </a:rPr>
              <a:t>You alone are my strength my shield</a:t>
            </a:r>
            <a:br>
              <a:rPr lang="en-US" sz="3600">
                <a:latin typeface="Calibri" pitchFamily="34" charset="0"/>
              </a:rPr>
            </a:br>
            <a:r>
              <a:rPr lang="en-US" sz="3600">
                <a:latin typeface="Calibri" pitchFamily="34" charset="0"/>
              </a:rPr>
              <a:t>To You alone may my spirit yield</a:t>
            </a:r>
            <a:br>
              <a:rPr lang="en-US" sz="3600">
                <a:latin typeface="Calibri" pitchFamily="34" charset="0"/>
              </a:rPr>
            </a:br>
            <a:r>
              <a:rPr lang="en-US" sz="3600">
                <a:latin typeface="Calibri" pitchFamily="34" charset="0"/>
              </a:rPr>
              <a:t>You alone are my hearts desire</a:t>
            </a:r>
            <a:br>
              <a:rPr lang="en-US" sz="3600">
                <a:latin typeface="Calibri" pitchFamily="34" charset="0"/>
              </a:rPr>
            </a:br>
            <a:r>
              <a:rPr lang="en-US" sz="3600">
                <a:latin typeface="Calibri" pitchFamily="34" charset="0"/>
              </a:rPr>
              <a:t>And I long to worship thee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Arial</vt:lpstr>
      <vt:lpstr>SimSun</vt:lpstr>
      <vt:lpstr>Office Theme</vt:lpstr>
      <vt:lpstr>Slide 1</vt:lpstr>
      <vt:lpstr>Slide 2</vt:lpstr>
    </vt:vector>
  </TitlesOfParts>
  <Company>THIG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Ming Yu</dc:creator>
  <cp:lastModifiedBy>Mingyong Huang</cp:lastModifiedBy>
  <cp:revision>1</cp:revision>
  <dcterms:created xsi:type="dcterms:W3CDTF">2012-02-03T13:37:34Z</dcterms:created>
  <dcterms:modified xsi:type="dcterms:W3CDTF">2018-03-26T02:53:18Z</dcterms:modified>
</cp:coreProperties>
</file>